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4" r:id="rId3"/>
    <p:sldId id="275" r:id="rId4"/>
    <p:sldId id="284" r:id="rId5"/>
    <p:sldId id="276" r:id="rId6"/>
    <p:sldId id="277" r:id="rId7"/>
    <p:sldId id="278" r:id="rId8"/>
    <p:sldId id="280" r:id="rId9"/>
    <p:sldId id="281" r:id="rId10"/>
    <p:sldId id="287"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DE863-A777-451E-A9B8-E42E1524E47F}" v="10" dt="2024-08-27T19:44:48.645"/>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599" autoAdjust="0"/>
  </p:normalViewPr>
  <p:slideViewPr>
    <p:cSldViewPr>
      <p:cViewPr varScale="1">
        <p:scale>
          <a:sx n="127" d="100"/>
          <a:sy n="127" d="100"/>
        </p:scale>
        <p:origin x="440" y="19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8/25/25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8/25/25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8/25/25</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8/25/25</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8/25/25</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8/25/25</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League Apps </a:t>
            </a:r>
          </a:p>
        </p:txBody>
      </p:sp>
      <p:sp>
        <p:nvSpPr>
          <p:cNvPr id="3" name="Subtitle 2"/>
          <p:cNvSpPr>
            <a:spLocks noGrp="1"/>
          </p:cNvSpPr>
          <p:nvPr>
            <p:ph type="subTitle" idx="1"/>
          </p:nvPr>
        </p:nvSpPr>
        <p:spPr/>
        <p:txBody>
          <a:bodyPr/>
          <a:lstStyle/>
          <a:p>
            <a:r>
              <a:rPr lang="en-US" dirty="0"/>
              <a:t>How to work inside League Apps / Tutorial </a:t>
            </a:r>
          </a:p>
        </p:txBody>
      </p:sp>
      <p:sp>
        <p:nvSpPr>
          <p:cNvPr id="4" name="TextBox 3">
            <a:extLst>
              <a:ext uri="{FF2B5EF4-FFF2-40B4-BE49-F238E27FC236}">
                <a16:creationId xmlns:a16="http://schemas.microsoft.com/office/drawing/2014/main" id="{A1E0D455-59F0-FB85-2BA1-F99A4952CBD3}"/>
              </a:ext>
            </a:extLst>
          </p:cNvPr>
          <p:cNvSpPr txBox="1"/>
          <p:nvPr/>
        </p:nvSpPr>
        <p:spPr>
          <a:xfrm>
            <a:off x="8304212" y="4245960"/>
            <a:ext cx="1760162" cy="300082"/>
          </a:xfrm>
          <a:prstGeom prst="rect">
            <a:avLst/>
          </a:prstGeom>
          <a:noFill/>
        </p:spPr>
        <p:txBody>
          <a:bodyPr wrap="none" rtlCol="0">
            <a:spAutoFit/>
          </a:bodyPr>
          <a:lstStyle/>
          <a:p>
            <a:pPr>
              <a:lnSpc>
                <a:spcPct val="90000"/>
              </a:lnSpc>
            </a:pPr>
            <a:r>
              <a:rPr lang="en-US" sz="1500" b="1" spc="100" dirty="0"/>
              <a:t>FOR MANAGERS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9672-156C-0F41-2001-15593F450129}"/>
              </a:ext>
            </a:extLst>
          </p:cNvPr>
          <p:cNvSpPr>
            <a:spLocks noGrp="1"/>
          </p:cNvSpPr>
          <p:nvPr>
            <p:ph type="title"/>
          </p:nvPr>
        </p:nvSpPr>
        <p:spPr/>
        <p:txBody>
          <a:bodyPr/>
          <a:lstStyle/>
          <a:p>
            <a:pPr algn="ctr"/>
            <a:r>
              <a:rPr lang="en-US" dirty="0"/>
              <a:t>Need Help?  Contact either of the below for assistance anytime! </a:t>
            </a:r>
          </a:p>
        </p:txBody>
      </p:sp>
      <p:pic>
        <p:nvPicPr>
          <p:cNvPr id="6" name="Content Placeholder 5">
            <a:extLst>
              <a:ext uri="{FF2B5EF4-FFF2-40B4-BE49-F238E27FC236}">
                <a16:creationId xmlns:a16="http://schemas.microsoft.com/office/drawing/2014/main" id="{BB56D38F-166B-4F92-7858-ABCB1F429ED8}"/>
              </a:ext>
            </a:extLst>
          </p:cNvPr>
          <p:cNvPicPr>
            <a:picLocks noGrp="1" noChangeAspect="1"/>
          </p:cNvPicPr>
          <p:nvPr>
            <p:ph sz="half" idx="1"/>
          </p:nvPr>
        </p:nvPicPr>
        <p:blipFill>
          <a:blip r:embed="rId2"/>
          <a:stretch>
            <a:fillRect/>
          </a:stretch>
        </p:blipFill>
        <p:spPr>
          <a:xfrm>
            <a:off x="1827212" y="2133600"/>
            <a:ext cx="3409951" cy="3585861"/>
          </a:xfrm>
        </p:spPr>
      </p:pic>
      <p:pic>
        <p:nvPicPr>
          <p:cNvPr id="8" name="Content Placeholder 7">
            <a:extLst>
              <a:ext uri="{FF2B5EF4-FFF2-40B4-BE49-F238E27FC236}">
                <a16:creationId xmlns:a16="http://schemas.microsoft.com/office/drawing/2014/main" id="{B89455E7-3513-DA81-FB31-C870F5FE1879}"/>
              </a:ext>
            </a:extLst>
          </p:cNvPr>
          <p:cNvPicPr>
            <a:picLocks noGrp="1" noChangeAspect="1"/>
          </p:cNvPicPr>
          <p:nvPr>
            <p:ph sz="half" idx="2"/>
          </p:nvPr>
        </p:nvPicPr>
        <p:blipFill>
          <a:blip r:embed="rId3"/>
          <a:stretch>
            <a:fillRect/>
          </a:stretch>
        </p:blipFill>
        <p:spPr>
          <a:xfrm>
            <a:off x="6548050" y="2133600"/>
            <a:ext cx="4557713" cy="2286000"/>
          </a:xfrm>
        </p:spPr>
      </p:pic>
    </p:spTree>
    <p:extLst>
      <p:ext uri="{BB962C8B-B14F-4D97-AF65-F5344CB8AC3E}">
        <p14:creationId xmlns:p14="http://schemas.microsoft.com/office/powerpoint/2010/main" val="13599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pic>
        <p:nvPicPr>
          <p:cNvPr id="8" name="Content Placeholder 7" descr="A screenshot of a schedule&#10;&#10;Description automatically generated">
            <a:extLst>
              <a:ext uri="{FF2B5EF4-FFF2-40B4-BE49-F238E27FC236}">
                <a16:creationId xmlns:a16="http://schemas.microsoft.com/office/drawing/2014/main" id="{1A6C1CB1-314A-DC79-3CC5-BADAFD5625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2754" y="1905000"/>
            <a:ext cx="3818917" cy="4267200"/>
          </a:xfrm>
          <a:noFill/>
        </p:spPr>
      </p:pic>
      <p:sp>
        <p:nvSpPr>
          <p:cNvPr id="5" name="Content Placeholder 4"/>
          <p:cNvSpPr>
            <a:spLocks noGrp="1"/>
          </p:cNvSpPr>
          <p:nvPr>
            <p:ph sz="half" idx="2"/>
          </p:nvPr>
        </p:nvSpPr>
        <p:spPr>
          <a:xfrm>
            <a:off x="6246815" y="1905000"/>
            <a:ext cx="4419598" cy="4267200"/>
          </a:xfrm>
        </p:spPr>
        <p:txBody>
          <a:bodyPr>
            <a:normAutofit/>
          </a:bodyPr>
          <a:lstStyle/>
          <a:p>
            <a:r>
              <a:rPr lang="en-US" sz="2000" dirty="0"/>
              <a:t>After you have clicked on your TEAM in the Teams tab – you can access adding an activity on the schedule. </a:t>
            </a:r>
          </a:p>
          <a:p>
            <a:r>
              <a:rPr lang="en-US" sz="2000" dirty="0"/>
              <a:t>Simply click “Add activity” at the bottom of the screen</a:t>
            </a:r>
          </a:p>
          <a:p>
            <a:r>
              <a:rPr lang="en-US" sz="2000" dirty="0"/>
              <a:t> Once you click add activity – you will begin filling in the data for the event. </a:t>
            </a:r>
          </a:p>
        </p:txBody>
      </p:sp>
    </p:spTree>
    <p:extLst>
      <p:ext uri="{BB962C8B-B14F-4D97-AF65-F5344CB8AC3E}">
        <p14:creationId xmlns:p14="http://schemas.microsoft.com/office/powerpoint/2010/main" val="109252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1"/>
          </p:nvPr>
        </p:nvSpPr>
        <p:spPr>
          <a:xfrm>
            <a:off x="1522413" y="1905000"/>
            <a:ext cx="4419599" cy="4267200"/>
          </a:xfrm>
        </p:spPr>
        <p:txBody>
          <a:bodyPr>
            <a:normAutofit fontScale="92500" lnSpcReduction="10000"/>
          </a:bodyPr>
          <a:lstStyle/>
          <a:p>
            <a:r>
              <a:rPr lang="en-US" dirty="0"/>
              <a:t>After clicking ADD ACTIVITY you will land on pic 1</a:t>
            </a:r>
          </a:p>
          <a:p>
            <a:r>
              <a:rPr lang="en-US" dirty="0"/>
              <a:t>Here is where you will input all the details of your event </a:t>
            </a:r>
          </a:p>
          <a:p>
            <a:r>
              <a:rPr lang="en-US" dirty="0"/>
              <a:t>First drop down is the activity type (pic 2) </a:t>
            </a:r>
          </a:p>
          <a:p>
            <a:r>
              <a:rPr lang="en-US" dirty="0"/>
              <a:t>You can customize each event according to the bucket they fall into.  Meeting can be used for parent meetings &amp; training can be utilized for off ice and video review</a:t>
            </a:r>
          </a:p>
        </p:txBody>
      </p:sp>
      <p:pic>
        <p:nvPicPr>
          <p:cNvPr id="7" name="Content Placeholder 6" descr="Screens screenshot of a screenshot of a screenshot&#10;&#10;Description automatically generated">
            <a:extLst>
              <a:ext uri="{FF2B5EF4-FFF2-40B4-BE49-F238E27FC236}">
                <a16:creationId xmlns:a16="http://schemas.microsoft.com/office/drawing/2014/main" id="{C732B867-0249-F6C0-1081-9E55B7EA7B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0802" y="1752600"/>
            <a:ext cx="5571793" cy="4419600"/>
          </a:xfrm>
        </p:spPr>
      </p:pic>
    </p:spTree>
    <p:extLst>
      <p:ext uri="{BB962C8B-B14F-4D97-AF65-F5344CB8AC3E}">
        <p14:creationId xmlns:p14="http://schemas.microsoft.com/office/powerpoint/2010/main" val="156134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1"/>
          </p:nvPr>
        </p:nvSpPr>
        <p:spPr>
          <a:xfrm>
            <a:off x="608012" y="1828800"/>
            <a:ext cx="4419599" cy="4267200"/>
          </a:xfrm>
        </p:spPr>
        <p:txBody>
          <a:bodyPr>
            <a:normAutofit fontScale="85000" lnSpcReduction="10000"/>
          </a:bodyPr>
          <a:lstStyle/>
          <a:p>
            <a:r>
              <a:rPr lang="en-US" dirty="0"/>
              <a:t>When adding a Game or Tournament, you will select both the following: </a:t>
            </a:r>
          </a:p>
          <a:p>
            <a:pPr lvl="1"/>
            <a:r>
              <a:rPr lang="en-US" dirty="0"/>
              <a:t>Activity Type</a:t>
            </a:r>
          </a:p>
          <a:p>
            <a:pPr lvl="1"/>
            <a:r>
              <a:rPr lang="en-US" dirty="0"/>
              <a:t>Game Type</a:t>
            </a:r>
          </a:p>
          <a:p>
            <a:pPr lvl="1"/>
            <a:r>
              <a:rPr lang="en-US" dirty="0"/>
              <a:t>Who the home team is – see note below </a:t>
            </a:r>
          </a:p>
          <a:p>
            <a:pPr lvl="1"/>
            <a:r>
              <a:rPr lang="en-US" dirty="0"/>
              <a:t>opposing team </a:t>
            </a:r>
          </a:p>
          <a:p>
            <a:pPr lvl="1"/>
            <a:r>
              <a:rPr lang="en-US" dirty="0"/>
              <a:t>Location – detailed on next slide</a:t>
            </a:r>
          </a:p>
          <a:p>
            <a:r>
              <a:rPr lang="en-US" dirty="0"/>
              <a:t>Depending on where your game is, the home team can be “EXTERNAL TEAM “ This will allow a second drop down to appear to add the team you will be visiting as “home” and your team as “away</a:t>
            </a:r>
          </a:p>
        </p:txBody>
      </p:sp>
      <p:pic>
        <p:nvPicPr>
          <p:cNvPr id="7" name="Content Placeholder 6">
            <a:extLst>
              <a:ext uri="{FF2B5EF4-FFF2-40B4-BE49-F238E27FC236}">
                <a16:creationId xmlns:a16="http://schemas.microsoft.com/office/drawing/2014/main" id="{AC0E3F8D-76B3-B9C0-584E-2C572E2FF4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7212" y="1676400"/>
            <a:ext cx="6395174" cy="3609397"/>
          </a:xfrm>
        </p:spPr>
      </p:pic>
    </p:spTree>
    <p:extLst>
      <p:ext uri="{BB962C8B-B14F-4D97-AF65-F5344CB8AC3E}">
        <p14:creationId xmlns:p14="http://schemas.microsoft.com/office/powerpoint/2010/main" val="57759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2"/>
          </p:nvPr>
        </p:nvSpPr>
        <p:spPr>
          <a:xfrm>
            <a:off x="6246815" y="1905000"/>
            <a:ext cx="4419598" cy="4267200"/>
          </a:xfrm>
        </p:spPr>
        <p:txBody>
          <a:bodyPr>
            <a:normAutofit fontScale="85000" lnSpcReduction="10000"/>
          </a:bodyPr>
          <a:lstStyle/>
          <a:p>
            <a:r>
              <a:rPr lang="en-US" sz="2000" dirty="0"/>
              <a:t>Once you choose and enter your activity type, the next drop down is LOCATION </a:t>
            </a:r>
          </a:p>
          <a:p>
            <a:r>
              <a:rPr lang="en-US" sz="2000" dirty="0"/>
              <a:t>Once you open the location drop down, you can scroll to find your location.  </a:t>
            </a:r>
          </a:p>
          <a:p>
            <a:r>
              <a:rPr lang="en-US" sz="2000" dirty="0"/>
              <a:t>Currently we are inputting all locations on the back end of the app.  This means David Altholz or Jen Keefe need to input locations.  If you cannot find a location, please reach out.– Note you will need to provide tournament locations prior to inputting the games into the app at this time. </a:t>
            </a:r>
          </a:p>
          <a:p>
            <a:r>
              <a:rPr lang="en-US" sz="2000" dirty="0"/>
              <a:t>There is a pending app update which will allow you to enter locations yourself.   Once this update is available, we will send out a note to all Coaches and Managers. </a:t>
            </a:r>
          </a:p>
        </p:txBody>
      </p:sp>
      <p:pic>
        <p:nvPicPr>
          <p:cNvPr id="8" name="Content Placeholder 7" descr="A screenshot of a computer&#10;&#10;Description automatically generated">
            <a:extLst>
              <a:ext uri="{FF2B5EF4-FFF2-40B4-BE49-F238E27FC236}">
                <a16:creationId xmlns:a16="http://schemas.microsoft.com/office/drawing/2014/main" id="{03A914E0-A14E-1065-5B1B-C2907A8392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7100" y="1905000"/>
            <a:ext cx="1910226" cy="4267200"/>
          </a:xfrm>
        </p:spPr>
      </p:pic>
    </p:spTree>
    <p:extLst>
      <p:ext uri="{BB962C8B-B14F-4D97-AF65-F5344CB8AC3E}">
        <p14:creationId xmlns:p14="http://schemas.microsoft.com/office/powerpoint/2010/main" val="10770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1"/>
          </p:nvPr>
        </p:nvSpPr>
        <p:spPr>
          <a:xfrm>
            <a:off x="1522413" y="1905000"/>
            <a:ext cx="5257799" cy="4419600"/>
          </a:xfrm>
        </p:spPr>
        <p:txBody>
          <a:bodyPr>
            <a:normAutofit/>
          </a:bodyPr>
          <a:lstStyle/>
          <a:p>
            <a:r>
              <a:rPr lang="en-US" sz="1800" dirty="0"/>
              <a:t>After adding your location, you need to update the frequency. </a:t>
            </a:r>
          </a:p>
          <a:p>
            <a:r>
              <a:rPr lang="en-US" sz="1800" dirty="0"/>
              <a:t>This tool is most beneficial for adding practices, off ice, and video review in bulk.   </a:t>
            </a:r>
          </a:p>
          <a:p>
            <a:r>
              <a:rPr lang="en-US" sz="1800" dirty="0"/>
              <a:t>To avoid having to enter repeating events multiple times, you can enter weekly to have Tuesday Practices, off ice/video review, and Thursday Practices all at once.   </a:t>
            </a:r>
          </a:p>
          <a:p>
            <a:r>
              <a:rPr lang="en-US" sz="1800" dirty="0"/>
              <a:t>If a date in the occurrence isn’t needed – you can go back and delete the entry  for the specific date needing removal.   This way you can save time entering reoccurring items vs. adding them one at a time.   This is very similar to how Team Snap works. </a:t>
            </a:r>
          </a:p>
        </p:txBody>
      </p:sp>
      <p:pic>
        <p:nvPicPr>
          <p:cNvPr id="7" name="Content Placeholder 6" descr="A screenshot of a computer&#10;&#10;Description automatically generated">
            <a:extLst>
              <a:ext uri="{FF2B5EF4-FFF2-40B4-BE49-F238E27FC236}">
                <a16:creationId xmlns:a16="http://schemas.microsoft.com/office/drawing/2014/main" id="{659F0C8E-84B6-ED5F-A44D-150B94FF9A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6494" y="1905000"/>
            <a:ext cx="1920239" cy="4267200"/>
          </a:xfrm>
          <a:noFill/>
        </p:spPr>
      </p:pic>
    </p:spTree>
    <p:extLst>
      <p:ext uri="{BB962C8B-B14F-4D97-AF65-F5344CB8AC3E}">
        <p14:creationId xmlns:p14="http://schemas.microsoft.com/office/powerpoint/2010/main" val="335641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2"/>
          </p:nvPr>
        </p:nvSpPr>
        <p:spPr>
          <a:xfrm>
            <a:off x="6246814" y="1676400"/>
            <a:ext cx="5638797" cy="4495800"/>
          </a:xfrm>
        </p:spPr>
        <p:txBody>
          <a:bodyPr>
            <a:normAutofit fontScale="85000" lnSpcReduction="10000"/>
          </a:bodyPr>
          <a:lstStyle/>
          <a:p>
            <a:r>
              <a:rPr lang="en-US" sz="1700" dirty="0"/>
              <a:t>If you choose DOES NOT REPEAT you will move on to the arrival time, start time, and end time input fields (pic 1) </a:t>
            </a:r>
          </a:p>
          <a:p>
            <a:r>
              <a:rPr lang="en-US" sz="1700" dirty="0"/>
              <a:t>Arrival time should be the standard for your team – please double check with your coaches on how early players should arrive for practice, games, and events. </a:t>
            </a:r>
          </a:p>
          <a:p>
            <a:r>
              <a:rPr lang="en-US" sz="1700" dirty="0"/>
              <a:t>If you are inputting a repeating event, you will choose your frequency (weekly will be most used) and select an END DATE for the occurrence.  Then you will go on to add arrival, start, and end times. </a:t>
            </a:r>
          </a:p>
          <a:p>
            <a:r>
              <a:rPr lang="en-US" sz="1700" dirty="0"/>
              <a:t>Notes section can be used to remind players of colors, shoes for off ice, etc. </a:t>
            </a:r>
          </a:p>
          <a:p>
            <a:r>
              <a:rPr lang="en-US" sz="1700" dirty="0"/>
              <a:t>CUSTOM TITLE – this is where you will type the name of your event.   You must add a custom title for your push notifications and emails to make sense. </a:t>
            </a:r>
          </a:p>
          <a:p>
            <a:r>
              <a:rPr lang="en-US" sz="1700" dirty="0"/>
              <a:t>Examples: </a:t>
            </a:r>
          </a:p>
          <a:p>
            <a:pPr lvl="1"/>
            <a:r>
              <a:rPr lang="en-US" sz="1100" dirty="0"/>
              <a:t>GAME VS Jaguars – 7pm CST </a:t>
            </a:r>
          </a:p>
          <a:p>
            <a:pPr lvl="1"/>
            <a:r>
              <a:rPr lang="en-US" sz="1100" dirty="0"/>
              <a:t>Off Ice – Tier 1 </a:t>
            </a:r>
          </a:p>
          <a:p>
            <a:pPr lvl="1"/>
            <a:r>
              <a:rPr lang="en-US" sz="1100" dirty="0"/>
              <a:t>Video Review </a:t>
            </a:r>
          </a:p>
          <a:p>
            <a:pPr lvl="1"/>
            <a:r>
              <a:rPr lang="en-US" sz="1100" dirty="0"/>
              <a:t>Tournament Team Dinner </a:t>
            </a:r>
          </a:p>
        </p:txBody>
      </p:sp>
      <p:pic>
        <p:nvPicPr>
          <p:cNvPr id="8" name="Content Placeholder 7" descr="Screens screenshot of a screenshot of a phone&#10;&#10;Description automatically generated">
            <a:extLst>
              <a:ext uri="{FF2B5EF4-FFF2-40B4-BE49-F238E27FC236}">
                <a16:creationId xmlns:a16="http://schemas.microsoft.com/office/drawing/2014/main" id="{22C5C4EF-9C9E-313F-96AE-C13D3F159E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3" y="1909207"/>
            <a:ext cx="4419600" cy="4258786"/>
          </a:xfrm>
        </p:spPr>
      </p:pic>
    </p:spTree>
    <p:extLst>
      <p:ext uri="{BB962C8B-B14F-4D97-AF65-F5344CB8AC3E}">
        <p14:creationId xmlns:p14="http://schemas.microsoft.com/office/powerpoint/2010/main" val="380287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Adding Events / Games / Tournaments</a:t>
            </a:r>
          </a:p>
        </p:txBody>
      </p:sp>
      <p:sp>
        <p:nvSpPr>
          <p:cNvPr id="5" name="Content Placeholder 4"/>
          <p:cNvSpPr>
            <a:spLocks noGrp="1"/>
          </p:cNvSpPr>
          <p:nvPr>
            <p:ph sz="half" idx="2"/>
          </p:nvPr>
        </p:nvSpPr>
        <p:spPr>
          <a:xfrm>
            <a:off x="6551612" y="1668966"/>
            <a:ext cx="5142299" cy="4898159"/>
          </a:xfrm>
        </p:spPr>
        <p:txBody>
          <a:bodyPr>
            <a:normAutofit fontScale="92500" lnSpcReduction="20000"/>
          </a:bodyPr>
          <a:lstStyle/>
          <a:p>
            <a:r>
              <a:rPr lang="en-US" sz="1700" dirty="0"/>
              <a:t>To EDIT a reoccurring activity simply click into the activity from your home screen or calendar toggles and press EDIT (located in top right corner of screen) </a:t>
            </a:r>
          </a:p>
          <a:p>
            <a:r>
              <a:rPr lang="en-US" sz="1700" dirty="0"/>
              <a:t> When editing, the app will ask if you want to edit the specific date you clicked on </a:t>
            </a:r>
          </a:p>
          <a:p>
            <a:pPr lvl="1"/>
            <a:r>
              <a:rPr lang="en-US" sz="1200" dirty="0"/>
              <a:t>Edit Just This Activity </a:t>
            </a:r>
          </a:p>
          <a:p>
            <a:r>
              <a:rPr lang="en-US" sz="1700" dirty="0"/>
              <a:t>Or  it will ask if you want to Edit ALL FUTURE activities in this set.   Meaning, it will edit all reoccurring events occurring after the date you have selected</a:t>
            </a:r>
          </a:p>
          <a:p>
            <a:pPr lvl="1"/>
            <a:r>
              <a:rPr lang="en-US" sz="1300" dirty="0"/>
              <a:t>Edit ALL FUTURE activities in this set    - you would use this for a permeant off ice or video review time change, or possibly a practice time change.   However, this would be unlikely, and you are mostly going to use the “Edit just this activity” feature</a:t>
            </a:r>
          </a:p>
          <a:p>
            <a:r>
              <a:rPr lang="en-US" sz="1700" dirty="0"/>
              <a:t>You will have the choice to DELETE a single date.   The second picture is where you can either edit the details or DELETE a singular event.  You would scroll to the bottom to select delete.  If you need to change the time, you can do so here. </a:t>
            </a:r>
          </a:p>
          <a:p>
            <a:r>
              <a:rPr lang="en-US" sz="1700" dirty="0"/>
              <a:t>You can easily Cancel or Delete any activities occurring during non hockey weeks – such as Christmas Break. (pic 3) …………….</a:t>
            </a:r>
          </a:p>
        </p:txBody>
      </p:sp>
      <p:pic>
        <p:nvPicPr>
          <p:cNvPr id="12" name="Content Placeholder 11" descr="A screenshot of a computer&#10;&#10;Description automatically generated">
            <a:extLst>
              <a:ext uri="{FF2B5EF4-FFF2-40B4-BE49-F238E27FC236}">
                <a16:creationId xmlns:a16="http://schemas.microsoft.com/office/drawing/2014/main" id="{90728309-9A29-68E2-75B2-B07E4ACF5B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999" y="1752600"/>
            <a:ext cx="5966770" cy="4419600"/>
          </a:xfrm>
        </p:spPr>
      </p:pic>
    </p:spTree>
    <p:extLst>
      <p:ext uri="{BB962C8B-B14F-4D97-AF65-F5344CB8AC3E}">
        <p14:creationId xmlns:p14="http://schemas.microsoft.com/office/powerpoint/2010/main" val="39796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Cancelling or Deleting – </a:t>
            </a:r>
            <a:br>
              <a:rPr lang="en-US" dirty="0"/>
            </a:br>
            <a:r>
              <a:rPr lang="en-US" dirty="0"/>
              <a:t>Events / Games / Tournaments</a:t>
            </a:r>
          </a:p>
        </p:txBody>
      </p:sp>
      <p:sp>
        <p:nvSpPr>
          <p:cNvPr id="5" name="Content Placeholder 4"/>
          <p:cNvSpPr>
            <a:spLocks noGrp="1"/>
          </p:cNvSpPr>
          <p:nvPr>
            <p:ph sz="half" idx="2"/>
          </p:nvPr>
        </p:nvSpPr>
        <p:spPr>
          <a:xfrm>
            <a:off x="1065212" y="1770888"/>
            <a:ext cx="5142299" cy="4898159"/>
          </a:xfrm>
        </p:spPr>
        <p:txBody>
          <a:bodyPr>
            <a:normAutofit/>
          </a:bodyPr>
          <a:lstStyle/>
          <a:p>
            <a:r>
              <a:rPr lang="en-US" sz="1700" dirty="0"/>
              <a:t>CANCEL vs. DELETE </a:t>
            </a:r>
          </a:p>
          <a:p>
            <a:r>
              <a:rPr lang="en-US" sz="1700" dirty="0"/>
              <a:t>You can cancel an event – and allow it to still show in the calendar as CANCELLED </a:t>
            </a:r>
          </a:p>
          <a:p>
            <a:pPr lvl="1"/>
            <a:r>
              <a:rPr lang="en-US" sz="1300" dirty="0"/>
              <a:t>I recommend choosing CANCEL to notify parents of schedule changes– this way parents know it was cancelled when looking at their calendars, as the event will still show – but show as CANCELLED.    </a:t>
            </a:r>
          </a:p>
          <a:p>
            <a:pPr lvl="1"/>
            <a:r>
              <a:rPr lang="en-US" sz="1300" dirty="0"/>
              <a:t>During a cancellation you have the choice to NOTIFY the team via email and push notification.   I HIGHLY Recommend using this feature when cancelling something parents were planning on attending. </a:t>
            </a:r>
          </a:p>
          <a:p>
            <a:pPr marL="301752" lvl="1" indent="0">
              <a:buNone/>
            </a:pPr>
            <a:endParaRPr lang="en-US" sz="1300" dirty="0"/>
          </a:p>
          <a:p>
            <a:r>
              <a:rPr lang="en-US" sz="1700" dirty="0"/>
              <a:t>If you DELETE – this will completely remove the event from the calendar.  </a:t>
            </a:r>
          </a:p>
          <a:p>
            <a:pPr lvl="1"/>
            <a:r>
              <a:rPr lang="en-US" sz="1300" dirty="0"/>
              <a:t>I recommend deleting reoccurring events on the dates the event is NOT needed.   Utilizing this feature for reoccurring practices, off ice, and video review which need to be removed as if they never existed. </a:t>
            </a:r>
          </a:p>
          <a:p>
            <a:pPr lvl="1"/>
            <a:endParaRPr lang="en-US" sz="1300" dirty="0"/>
          </a:p>
        </p:txBody>
      </p:sp>
      <p:pic>
        <p:nvPicPr>
          <p:cNvPr id="7" name="Content Placeholder 6" descr="Screens screenshot of a phone&#10;&#10;Description automatically generated">
            <a:extLst>
              <a:ext uri="{FF2B5EF4-FFF2-40B4-BE49-F238E27FC236}">
                <a16:creationId xmlns:a16="http://schemas.microsoft.com/office/drawing/2014/main" id="{FC44B799-212B-8F67-916F-FBCA74B960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5429" y="1752600"/>
            <a:ext cx="4363096" cy="4572000"/>
          </a:xfrm>
        </p:spPr>
      </p:pic>
    </p:spTree>
    <p:extLst>
      <p:ext uri="{BB962C8B-B14F-4D97-AF65-F5344CB8AC3E}">
        <p14:creationId xmlns:p14="http://schemas.microsoft.com/office/powerpoint/2010/main" val="37632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147</TotalTime>
  <Words>1025</Words>
  <Application>Microsoft Macintosh PowerPoint</Application>
  <PresentationFormat>Custom</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Consolas</vt:lpstr>
      <vt:lpstr>Corbel</vt:lpstr>
      <vt:lpstr>Chalkboard 16x9</vt:lpstr>
      <vt:lpstr>League Apps </vt:lpstr>
      <vt:lpstr>Adding Events / Games / Tournaments</vt:lpstr>
      <vt:lpstr>Adding Events / Games / Tournaments</vt:lpstr>
      <vt:lpstr>Adding Events / Games / Tournaments</vt:lpstr>
      <vt:lpstr>Adding Events / Games / Tournaments</vt:lpstr>
      <vt:lpstr>Adding Events / Games / Tournaments</vt:lpstr>
      <vt:lpstr>Adding Events / Games / Tournaments</vt:lpstr>
      <vt:lpstr>Adding Events / Games / Tournaments</vt:lpstr>
      <vt:lpstr>Cancelling or Deleting –  Events / Games / Tournaments</vt:lpstr>
      <vt:lpstr>Need Help?  Contact either of the below for assistance anytime! </vt:lpstr>
    </vt:vector>
  </TitlesOfParts>
  <Company>Amwins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League Apps </dc:title>
  <dc:creator>Jennifer Keefe</dc:creator>
  <cp:lastModifiedBy>David Altholz</cp:lastModifiedBy>
  <cp:revision>4</cp:revision>
  <dcterms:created xsi:type="dcterms:W3CDTF">2024-08-27T17:35:29Z</dcterms:created>
  <dcterms:modified xsi:type="dcterms:W3CDTF">2025-08-25T12:49:48Z</dcterms:modified>
</cp:coreProperties>
</file>